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59" r:id="rId2"/>
    <p:sldId id="273" r:id="rId3"/>
    <p:sldId id="257" r:id="rId4"/>
    <p:sldId id="261" r:id="rId5"/>
    <p:sldId id="262" r:id="rId6"/>
    <p:sldId id="258" r:id="rId7"/>
    <p:sldId id="277" r:id="rId8"/>
    <p:sldId id="263" r:id="rId9"/>
    <p:sldId id="265" r:id="rId10"/>
    <p:sldId id="266" r:id="rId11"/>
    <p:sldId id="269" r:id="rId12"/>
    <p:sldId id="270" r:id="rId13"/>
    <p:sldId id="267" r:id="rId14"/>
    <p:sldId id="268" r:id="rId15"/>
    <p:sldId id="274" r:id="rId16"/>
    <p:sldId id="264" r:id="rId17"/>
    <p:sldId id="276" r:id="rId18"/>
    <p:sldId id="272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9D0E-A8D4-4BE8-907B-26A3088EA74C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0DCCE-B07E-47A7-AD5D-20EDA7310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0DCCE-B07E-47A7-AD5D-20EDA7310D8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C5121D-1539-4F9E-BB59-FD8AB0C37424}" type="datetimeFigureOut">
              <a:rPr lang="en-US" smtClean="0"/>
              <a:pPr/>
              <a:t>6/18/2007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BE55C3F-FCFC-4C80-B9E5-D4006933A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upol.com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215896"/>
            <a:ext cx="7772400" cy="1975104"/>
          </a:xfrm>
        </p:spPr>
        <p:txBody>
          <a:bodyPr/>
          <a:lstStyle/>
          <a:p>
            <a:pPr algn="ctr"/>
            <a:r>
              <a:rPr lang="en-US" cap="none" dirty="0" err="1" smtClean="0"/>
              <a:t>jQuery</a:t>
            </a:r>
            <a:endParaRPr lang="en-US" sz="1600" b="0" cap="none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Examples of how</a:t>
            </a:r>
            <a:br>
              <a:rPr lang="en-US" cap="none" dirty="0" smtClean="0"/>
            </a:br>
            <a:r>
              <a:rPr lang="en-US" cap="none" dirty="0" smtClean="0"/>
              <a:t>jQuery can be used …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Show the first paragraph</a:t>
            </a:r>
            <a:br>
              <a:rPr lang="en-US" cap="none" dirty="0" smtClean="0"/>
            </a:br>
            <a:r>
              <a:rPr lang="en-US" cap="none" dirty="0" smtClean="0"/>
              <a:t>on the page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3600" dirty="0" smtClean="0"/>
              <a:t>[4]</a:t>
            </a:r>
          </a:p>
          <a:p>
            <a:pPr algn="ctr">
              <a:buNone/>
            </a:pPr>
            <a:r>
              <a:rPr lang="en-US" sz="3600" dirty="0" smtClean="0"/>
              <a:t>	$(“p:eq(0)”).show();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Hide all paragraphs</a:t>
            </a:r>
            <a:br>
              <a:rPr lang="en-US" cap="none" dirty="0" smtClean="0"/>
            </a:br>
            <a:r>
              <a:rPr lang="en-US" cap="none" dirty="0" smtClean="0"/>
              <a:t>that contain a link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sz="3600" dirty="0" smtClean="0"/>
              <a:t>[5]	</a:t>
            </a:r>
          </a:p>
          <a:p>
            <a:pPr algn="ctr">
              <a:buNone/>
            </a:pPr>
            <a:r>
              <a:rPr lang="en-US" sz="3600" dirty="0" smtClean="0"/>
              <a:t>$(“p[a]”).hide();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Effects &amp; Animation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3600" dirty="0" smtClean="0"/>
              <a:t>[6,7]</a:t>
            </a:r>
          </a:p>
          <a:p>
            <a:pPr algn="ctr">
              <a:buNone/>
            </a:pPr>
            <a:r>
              <a:rPr lang="en-US" sz="3600" dirty="0" smtClean="0"/>
              <a:t>$("p").fadeTo("slow", 0.5);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Rounded borders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j is for AJAX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3600" dirty="0" smtClean="0"/>
              <a:t>[9]</a:t>
            </a:r>
          </a:p>
          <a:p>
            <a:pPr>
              <a:buNone/>
            </a:pPr>
            <a:r>
              <a:rPr lang="en-US" sz="3600" dirty="0" smtClean="0"/>
              <a:t>	$(document).ready(function() {</a:t>
            </a:r>
          </a:p>
          <a:p>
            <a:pPr>
              <a:buNone/>
            </a:pPr>
            <a:r>
              <a:rPr lang="en-US" sz="3600" dirty="0" smtClean="0"/>
              <a:t>		$("#foo").load("server.php");</a:t>
            </a:r>
          </a:p>
          <a:p>
            <a:pPr>
              <a:buNone/>
            </a:pPr>
            <a:r>
              <a:rPr lang="en-US" sz="3600" dirty="0" smtClean="0"/>
              <a:t>	});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62000" y="22860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DOM</a:t>
            </a:r>
            <a:br>
              <a:rPr lang="en-US" cap="none" dirty="0" smtClean="0"/>
            </a:br>
            <a:r>
              <a:rPr lang="en-US" cap="none" dirty="0" smtClean="0"/>
              <a:t>Current methods</a:t>
            </a:r>
            <a:br>
              <a:rPr lang="en-US" cap="none" dirty="0" smtClean="0"/>
            </a:b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7903698" cy="367752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Salman Quazi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www.onupol.com</a:t>
            </a:r>
            <a:r>
              <a:rPr lang="en-US" dirty="0" smtClean="0"/>
              <a:t>    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772400" cy="4572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1800" dirty="0" smtClean="0"/>
              <a:t>[1]</a:t>
            </a:r>
          </a:p>
          <a:p>
            <a:pPr>
              <a:buNone/>
            </a:pPr>
            <a:r>
              <a:rPr lang="en-US" sz="1800" dirty="0" err="1" smtClean="0"/>
              <a:t>window.onload</a:t>
            </a:r>
            <a:r>
              <a:rPr lang="en-US" sz="1800" dirty="0" smtClean="0"/>
              <a:t> = function () {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document.getElementById</a:t>
            </a:r>
            <a:r>
              <a:rPr lang="en-US" sz="1800" dirty="0" smtClean="0"/>
              <a:t>(“foo").</a:t>
            </a:r>
            <a:r>
              <a:rPr lang="en-US" sz="1800" dirty="0" err="1" smtClean="0"/>
              <a:t>innerHTML</a:t>
            </a:r>
            <a:r>
              <a:rPr lang="en-US" sz="1800" dirty="0" smtClean="0"/>
              <a:t>= “Content";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document.getElementById</a:t>
            </a:r>
            <a:r>
              <a:rPr lang="en-US" sz="1800" dirty="0" smtClean="0"/>
              <a:t>(“</a:t>
            </a:r>
            <a:r>
              <a:rPr lang="en-US" sz="1800" dirty="0" err="1" smtClean="0"/>
              <a:t>foo</a:t>
            </a:r>
            <a:r>
              <a:rPr lang="en-US" sz="1800" dirty="0" smtClean="0"/>
              <a:t>").</a:t>
            </a:r>
            <a:r>
              <a:rPr lang="en-US" sz="1800" dirty="0" err="1" smtClean="0"/>
              <a:t>style.background</a:t>
            </a:r>
            <a:r>
              <a:rPr lang="en-US" sz="1800" dirty="0" smtClean="0"/>
              <a:t> = “maroon";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document.getElementById</a:t>
            </a:r>
            <a:r>
              <a:rPr lang="en-US" sz="1800" dirty="0" smtClean="0"/>
              <a:t>(“foo").</a:t>
            </a:r>
            <a:r>
              <a:rPr lang="en-US" sz="1800" dirty="0" err="1" smtClean="0"/>
              <a:t>style.color</a:t>
            </a:r>
            <a:r>
              <a:rPr lang="en-US" sz="1800" dirty="0" smtClean="0"/>
              <a:t> = “red";</a:t>
            </a:r>
          </a:p>
          <a:p>
            <a:pPr>
              <a:buNone/>
            </a:pPr>
            <a:r>
              <a:rPr lang="en-US" sz="18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62000" y="2286000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We can do better !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772400" cy="4572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1800" dirty="0" smtClean="0"/>
              <a:t>[2]</a:t>
            </a:r>
          </a:p>
          <a:p>
            <a:pPr>
              <a:buNone/>
            </a:pPr>
            <a:r>
              <a:rPr lang="en-US" sz="1800" dirty="0" err="1" smtClean="0"/>
              <a:t>window.onload</a:t>
            </a:r>
            <a:r>
              <a:rPr lang="en-US" sz="1800" dirty="0" smtClean="0"/>
              <a:t> = function () {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var</a:t>
            </a:r>
            <a:r>
              <a:rPr lang="en-US" sz="1800" dirty="0" smtClean="0"/>
              <a:t> foo= </a:t>
            </a:r>
            <a:r>
              <a:rPr lang="en-US" sz="1800" dirty="0" err="1" smtClean="0"/>
              <a:t>document.getElementById</a:t>
            </a:r>
            <a:r>
              <a:rPr lang="en-US" sz="1800" dirty="0" smtClean="0"/>
              <a:t>(“foo");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foo.innerHTML</a:t>
            </a:r>
            <a:r>
              <a:rPr lang="en-US" sz="1800" dirty="0" smtClean="0"/>
              <a:t>= “Content";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foo.style.background</a:t>
            </a:r>
            <a:r>
              <a:rPr lang="en-US" sz="1800" dirty="0" smtClean="0"/>
              <a:t> = “maroon”;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foo.style.color</a:t>
            </a:r>
            <a:r>
              <a:rPr lang="en-US" sz="1800" dirty="0" smtClean="0"/>
              <a:t> = “red";</a:t>
            </a:r>
          </a:p>
          <a:p>
            <a:pPr>
              <a:buNone/>
            </a:pPr>
            <a:r>
              <a:rPr lang="en-US" sz="18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444496"/>
            <a:ext cx="7772400" cy="1975104"/>
          </a:xfrm>
        </p:spPr>
        <p:txBody>
          <a:bodyPr/>
          <a:lstStyle/>
          <a:p>
            <a:pPr algn="ctr"/>
            <a:r>
              <a:rPr lang="en-US" cap="none" dirty="0" smtClean="0"/>
              <a:t>jQuery</a:t>
            </a:r>
            <a:endParaRPr lang="en-US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Lightweight footprint</a:t>
            </a:r>
          </a:p>
          <a:p>
            <a:pPr lvl="1"/>
            <a:r>
              <a:rPr lang="en-US" dirty="0" smtClean="0"/>
              <a:t>About 19KB in size (compressed)</a:t>
            </a:r>
          </a:p>
          <a:p>
            <a:r>
              <a:rPr lang="en-US" dirty="0" smtClean="0"/>
              <a:t>CSS3 Compliant</a:t>
            </a:r>
          </a:p>
          <a:p>
            <a:pPr lvl="1"/>
            <a:r>
              <a:rPr lang="en-US" dirty="0" smtClean="0"/>
              <a:t>Supports CSS 1-3 and basic Xpath</a:t>
            </a:r>
          </a:p>
          <a:p>
            <a:r>
              <a:rPr lang="en-US" dirty="0" smtClean="0"/>
              <a:t>Cross-browser</a:t>
            </a:r>
          </a:p>
          <a:p>
            <a:pPr lvl="1"/>
            <a:r>
              <a:rPr lang="nn-NO" dirty="0" smtClean="0"/>
              <a:t>IE 6.0+, FF 1.5+, Safari 2.0+, Opera 9.0+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83560"/>
            <a:ext cx="7772400" cy="4572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2800" dirty="0" smtClean="0"/>
              <a:t>[3]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000" dirty="0" smtClean="0"/>
              <a:t>$("#foo").html("Content").</a:t>
            </a:r>
            <a:r>
              <a:rPr lang="en-US" sz="2000" dirty="0" err="1" smtClean="0"/>
              <a:t>css</a:t>
            </a:r>
            <a:r>
              <a:rPr lang="en-US" sz="2000" dirty="0" smtClean="0"/>
              <a:t>({color:"</a:t>
            </a:r>
            <a:r>
              <a:rPr lang="en-US" sz="2000" dirty="0" err="1" smtClean="0"/>
              <a:t>white",background</a:t>
            </a:r>
            <a:r>
              <a:rPr lang="en-US" sz="2000" dirty="0" smtClean="0"/>
              <a:t>:"maroon"});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93160"/>
            <a:ext cx="7772400" cy="286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Every jQuery function returns the object making the call, thus allowing call chaining.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613</TotalTime>
  <Words>133</Words>
  <Application>Microsoft Office PowerPoint</Application>
  <PresentationFormat>On-screen Show (4:3)</PresentationFormat>
  <Paragraphs>47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Metro</vt:lpstr>
      <vt:lpstr>jQuery</vt:lpstr>
      <vt:lpstr>DOM Current methods </vt:lpstr>
      <vt:lpstr>Slide 3</vt:lpstr>
      <vt:lpstr>We can do better !</vt:lpstr>
      <vt:lpstr>Slide 5</vt:lpstr>
      <vt:lpstr>jQuery</vt:lpstr>
      <vt:lpstr>Slide 7</vt:lpstr>
      <vt:lpstr>Slide 8</vt:lpstr>
      <vt:lpstr>Chaining</vt:lpstr>
      <vt:lpstr>Examples of how jQuery can be used …</vt:lpstr>
      <vt:lpstr>Show the first paragraph on the page</vt:lpstr>
      <vt:lpstr>Slide 12</vt:lpstr>
      <vt:lpstr>Hide all paragraphs that contain a link</vt:lpstr>
      <vt:lpstr>Slide 14</vt:lpstr>
      <vt:lpstr>Effects &amp; Animation</vt:lpstr>
      <vt:lpstr>Slide 16</vt:lpstr>
      <vt:lpstr>Rounded borders</vt:lpstr>
      <vt:lpstr>j is for AJAX</vt:lpstr>
      <vt:lpstr>Slide 19</vt:lpstr>
      <vt:lpstr>Questions?</vt:lpstr>
    </vt:vector>
  </TitlesOfParts>
  <Company>UCLA School of Law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Jquery?</dc:title>
  <dc:creator>UCLA</dc:creator>
  <cp:lastModifiedBy>UCLA</cp:lastModifiedBy>
  <cp:revision>66</cp:revision>
  <dcterms:created xsi:type="dcterms:W3CDTF">2007-06-15T17:55:48Z</dcterms:created>
  <dcterms:modified xsi:type="dcterms:W3CDTF">2007-06-18T19:27:48Z</dcterms:modified>
</cp:coreProperties>
</file>